
<file path=[Content_Types].xml><?xml version="1.0" encoding="utf-8"?>
<Types xmlns="http://schemas.openxmlformats.org/package/2006/content-types">
  <Default Extension="png" ContentType="image/png"/>
  <Default Extension="bin" ContentType="video/unknown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49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C660F-942B-4284-B551-244CDF49F8CD}" type="datetimeFigureOut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DB461-C82A-4729-9609-F5055674E09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C660F-942B-4284-B551-244CDF49F8CD}" type="datetimeFigureOut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DB461-C82A-4729-9609-F5055674E09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C660F-942B-4284-B551-244CDF49F8CD}" type="datetimeFigureOut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DB461-C82A-4729-9609-F5055674E09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C660F-942B-4284-B551-244CDF49F8CD}" type="datetimeFigureOut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DB461-C82A-4729-9609-F5055674E09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C660F-942B-4284-B551-244CDF49F8CD}" type="datetimeFigureOut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DB461-C82A-4729-9609-F5055674E09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C660F-942B-4284-B551-244CDF49F8CD}" type="datetimeFigureOut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DB461-C82A-4729-9609-F5055674E09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C660F-942B-4284-B551-244CDF49F8CD}" type="datetimeFigureOut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DB461-C82A-4729-9609-F5055674E09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C660F-942B-4284-B551-244CDF49F8CD}" type="datetimeFigureOut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DB461-C82A-4729-9609-F5055674E09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C660F-942B-4284-B551-244CDF49F8CD}" type="datetimeFigureOut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DB461-C82A-4729-9609-F5055674E09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C660F-942B-4284-B551-244CDF49F8CD}" type="datetimeFigureOut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DB461-C82A-4729-9609-F5055674E09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C660F-942B-4284-B551-244CDF49F8CD}" type="datetimeFigureOut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DB461-C82A-4729-9609-F5055674E09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4FC660F-942B-4284-B551-244CDF49F8CD}" type="datetimeFigureOut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4ADB461-C82A-4729-9609-F5055674E09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1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bin"/><Relationship Id="rId7" Type="http://schemas.openxmlformats.org/officeDocument/2006/relationships/image" Target="../media/image10.png"/><Relationship Id="rId2" Type="http://schemas.microsoft.com/office/2007/relationships/media" Target="../media/media1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3" y="1628800"/>
            <a:ext cx="9144000" cy="52292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476672"/>
            <a:ext cx="7772400" cy="1470025"/>
          </a:xfrm>
        </p:spPr>
        <p:txBody>
          <a:bodyPr>
            <a:noAutofit/>
          </a:bodyPr>
          <a:lstStyle/>
          <a:p>
            <a:pPr algn="just"/>
            <a:r>
              <a:rPr lang="en-US" altLang="ko-KR" sz="2800" dirty="0" smtClean="0">
                <a:latin typeface="HY견고딕" pitchFamily="18" charset="-127"/>
                <a:ea typeface="HY견고딕" pitchFamily="18" charset="-127"/>
              </a:rPr>
              <a:t>3D Printer</a:t>
            </a:r>
            <a:r>
              <a:rPr lang="ko-KR" altLang="en-US" sz="2800" dirty="0" smtClean="0">
                <a:latin typeface="HY견고딕" pitchFamily="18" charset="-127"/>
                <a:ea typeface="HY견고딕" pitchFamily="18" charset="-127"/>
              </a:rPr>
              <a:t>와 </a:t>
            </a:r>
            <a:r>
              <a:rPr lang="en-US" altLang="ko-KR" sz="2800" dirty="0" err="1" smtClean="0">
                <a:latin typeface="HY견고딕" pitchFamily="18" charset="-127"/>
                <a:ea typeface="HY견고딕" pitchFamily="18" charset="-127"/>
              </a:rPr>
              <a:t>Aruduino</a:t>
            </a:r>
            <a:r>
              <a:rPr lang="en-US" altLang="ko-KR" sz="2800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2800" dirty="0" err="1" smtClean="0">
                <a:latin typeface="HY견고딕" pitchFamily="18" charset="-127"/>
                <a:ea typeface="HY견고딕" pitchFamily="18" charset="-127"/>
              </a:rPr>
              <a:t>서보모터를</a:t>
            </a:r>
            <a:r>
              <a:rPr lang="en-US" altLang="ko-KR" sz="2800" dirty="0" smtClean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2800" dirty="0" smtClean="0">
                <a:latin typeface="HY견고딕" pitchFamily="18" charset="-127"/>
                <a:ea typeface="HY견고딕" pitchFamily="18" charset="-127"/>
              </a:rPr>
            </a:br>
            <a:r>
              <a:rPr lang="ko-KR" altLang="en-US" sz="2800" dirty="0" smtClean="0">
                <a:latin typeface="HY견고딕" pitchFamily="18" charset="-127"/>
                <a:ea typeface="HY견고딕" pitchFamily="18" charset="-127"/>
              </a:rPr>
              <a:t> 이용한  로봇  팔  제작</a:t>
            </a:r>
            <a:endParaRPr lang="ko-KR" altLang="en-US" sz="28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4941168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04487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1187624" y="332656"/>
            <a:ext cx="6400800" cy="3474720"/>
          </a:xfrm>
        </p:spPr>
        <p:txBody>
          <a:bodyPr/>
          <a:lstStyle/>
          <a:p>
            <a:r>
              <a:rPr lang="ko-KR" altLang="en-US" sz="3200" dirty="0" smtClean="0">
                <a:latin typeface="HY견고딕" pitchFamily="18" charset="-127"/>
                <a:ea typeface="HY견고딕" pitchFamily="18" charset="-127"/>
              </a:rPr>
              <a:t>팀 구성</a:t>
            </a:r>
            <a:endParaRPr lang="en-US" altLang="ko-KR" sz="3200" dirty="0" smtClean="0">
              <a:latin typeface="HY견고딕" pitchFamily="18" charset="-127"/>
              <a:ea typeface="HY견고딕" pitchFamily="18" charset="-127"/>
            </a:endParaRPr>
          </a:p>
          <a:p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861269"/>
              </p:ext>
            </p:extLst>
          </p:nvPr>
        </p:nvGraphicFramePr>
        <p:xfrm>
          <a:off x="1547664" y="1052736"/>
          <a:ext cx="60960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792"/>
                <a:gridCol w="1152128"/>
                <a:gridCol w="376808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구분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성명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프로젝트  </a:t>
                      </a:r>
                      <a:r>
                        <a:rPr lang="ko-KR" altLang="en-US" dirty="0" err="1" smtClean="0"/>
                        <a:t>수행시</a:t>
                      </a:r>
                      <a:r>
                        <a:rPr lang="ko-KR" altLang="en-US" dirty="0" smtClean="0"/>
                        <a:t> 주요 역할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교수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심현민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교육책임  및 진행방향 총괄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학생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선동은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H/W(</a:t>
                      </a:r>
                      <a:r>
                        <a:rPr lang="ko-KR" altLang="en-US" dirty="0" smtClean="0"/>
                        <a:t>회로설계 및 납땜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학생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장원석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제작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서보모터</a:t>
                      </a:r>
                      <a:r>
                        <a:rPr lang="ko-KR" altLang="en-US" dirty="0" smtClean="0"/>
                        <a:t> 결합</a:t>
                      </a:r>
                      <a:r>
                        <a:rPr lang="en-US" altLang="ko-KR" dirty="0" smtClean="0"/>
                        <a:t>,3d printing)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학생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최다현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S/W(</a:t>
                      </a:r>
                      <a:r>
                        <a:rPr lang="en-US" altLang="ko-KR" dirty="0" err="1" smtClean="0"/>
                        <a:t>Arduino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학생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윤지환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제작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서보모터</a:t>
                      </a:r>
                      <a:r>
                        <a:rPr lang="ko-KR" altLang="en-US" dirty="0" smtClean="0"/>
                        <a:t> 결합</a:t>
                      </a:r>
                      <a:r>
                        <a:rPr lang="en-US" altLang="ko-KR" dirty="0" smtClean="0"/>
                        <a:t>, 3d printing)</a:t>
                      </a:r>
                      <a:endParaRPr lang="ko-KR" alt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학생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이승재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H/W(</a:t>
                      </a:r>
                      <a:r>
                        <a:rPr lang="ko-KR" altLang="en-US" dirty="0" smtClean="0"/>
                        <a:t>회로설계 및 납땜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내용 개체 틀 2"/>
          <p:cNvSpPr txBox="1">
            <a:spLocks/>
          </p:cNvSpPr>
          <p:nvPr/>
        </p:nvSpPr>
        <p:spPr>
          <a:xfrm>
            <a:off x="1320380" y="3645024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1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1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1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1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1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1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1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1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1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 smtClean="0">
                <a:latin typeface="HY견고딕" pitchFamily="18" charset="-127"/>
                <a:ea typeface="HY견고딕" pitchFamily="18" charset="-127"/>
              </a:rPr>
              <a:t>목  표</a:t>
            </a:r>
            <a:endParaRPr lang="en-US" altLang="ko-KR" sz="3200" dirty="0" smtClean="0">
              <a:latin typeface="HY견고딕" pitchFamily="18" charset="-127"/>
              <a:ea typeface="HY견고딕" pitchFamily="18" charset="-127"/>
            </a:endParaRPr>
          </a:p>
          <a:p>
            <a:pPr marL="388620" indent="-342900">
              <a:buAutoNum type="arabicPeriod"/>
            </a:pP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여섯 개의 </a:t>
            </a:r>
            <a:r>
              <a:rPr lang="ko-KR" altLang="en-US" sz="1800" dirty="0" err="1" smtClean="0">
                <a:latin typeface="HY견고딕" pitchFamily="18" charset="-127"/>
                <a:ea typeface="HY견고딕" pitchFamily="18" charset="-127"/>
              </a:rPr>
              <a:t>서보</a:t>
            </a: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 모터에 쉽게 각도를 줄 수 있는 가변저항을 이용하여 동작의 이해 증진</a:t>
            </a:r>
            <a:endParaRPr lang="en-US" altLang="ko-KR" sz="1800" dirty="0" smtClean="0">
              <a:latin typeface="HY견고딕" pitchFamily="18" charset="-127"/>
              <a:ea typeface="HY견고딕" pitchFamily="18" charset="-127"/>
            </a:endParaRPr>
          </a:p>
          <a:p>
            <a:pPr marL="388620" indent="-342900">
              <a:buAutoNum type="arabicPeriod"/>
            </a:pPr>
            <a:r>
              <a:rPr lang="ko-KR" altLang="en-US" sz="1800" dirty="0" err="1" smtClean="0">
                <a:latin typeface="HY견고딕" pitchFamily="18" charset="-127"/>
                <a:ea typeface="HY견고딕" pitchFamily="18" charset="-127"/>
              </a:rPr>
              <a:t>서보모터를</a:t>
            </a: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 이용해 </a:t>
            </a:r>
            <a:r>
              <a:rPr lang="en-US" altLang="ko-KR" sz="1800" dirty="0" smtClean="0">
                <a:latin typeface="HY견고딕" pitchFamily="18" charset="-127"/>
                <a:ea typeface="HY견고딕" pitchFamily="18" charset="-127"/>
              </a:rPr>
              <a:t>Gripper(</a:t>
            </a: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집게</a:t>
            </a:r>
            <a:r>
              <a:rPr lang="en-US" altLang="ko-KR" sz="1800" dirty="0" smtClean="0"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형태의 팔로 물건을 원하는 위치로 변경</a:t>
            </a:r>
            <a:endParaRPr lang="en-US" altLang="ko-KR" sz="1800" dirty="0" smtClean="0">
              <a:latin typeface="HY견고딕" pitchFamily="18" charset="-127"/>
              <a:ea typeface="HY견고딕" pitchFamily="18" charset="-127"/>
            </a:endParaRPr>
          </a:p>
          <a:p>
            <a:pPr marL="388620" indent="-342900">
              <a:buAutoNum type="arabicPeriod"/>
            </a:pPr>
            <a:r>
              <a:rPr lang="en-US" altLang="ko-KR" sz="1800" dirty="0" smtClean="0">
                <a:latin typeface="HY견고딕" pitchFamily="18" charset="-127"/>
                <a:ea typeface="HY견고딕" pitchFamily="18" charset="-127"/>
              </a:rPr>
              <a:t>SMPS(Switched  Mode Power Supply)</a:t>
            </a: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를 이용하여 수월하게 동작</a:t>
            </a:r>
            <a:endParaRPr lang="en-US" altLang="ko-KR" sz="1800" dirty="0" smtClean="0">
              <a:latin typeface="HY견고딕" pitchFamily="18" charset="-127"/>
              <a:ea typeface="HY견고딕" pitchFamily="18" charset="-127"/>
            </a:endParaRPr>
          </a:p>
          <a:p>
            <a:pPr marL="388620" indent="-342900">
              <a:buAutoNum type="arabicPeriod"/>
            </a:pPr>
            <a:r>
              <a:rPr lang="en-US" altLang="ko-KR" sz="1800" dirty="0" smtClean="0">
                <a:latin typeface="HY견고딕" pitchFamily="18" charset="-127"/>
                <a:ea typeface="HY견고딕" pitchFamily="18" charset="-127"/>
              </a:rPr>
              <a:t>3d printer</a:t>
            </a: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를 이용하여 케이스 제작</a:t>
            </a:r>
            <a:endParaRPr lang="en-US" altLang="ko-KR" sz="1800" dirty="0" smtClean="0">
              <a:latin typeface="HY견고딕" pitchFamily="18" charset="-127"/>
              <a:ea typeface="HY견고딕" pitchFamily="18" charset="-127"/>
            </a:endParaRPr>
          </a:p>
          <a:p>
            <a:pPr marL="388620" indent="-342900">
              <a:buAutoNum type="arabicPeriod"/>
            </a:pPr>
            <a:endParaRPr lang="en-US" altLang="ko-KR" sz="1800" dirty="0" smtClean="0">
              <a:latin typeface="HY견고딕" pitchFamily="18" charset="-127"/>
              <a:ea typeface="HY견고딕" pitchFamily="18" charset="-127"/>
            </a:endParaRPr>
          </a:p>
          <a:p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89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3933056"/>
            <a:ext cx="8229600" cy="1252728"/>
          </a:xfrm>
        </p:spPr>
        <p:txBody>
          <a:bodyPr/>
          <a:lstStyle/>
          <a:p>
            <a:pPr algn="l"/>
            <a:r>
              <a:rPr lang="ko-KR" altLang="en-US" sz="3200" dirty="0" smtClean="0">
                <a:latin typeface="HY나무B" pitchFamily="18" charset="-127"/>
                <a:ea typeface="HY나무B" pitchFamily="18" charset="-127"/>
              </a:rPr>
              <a:t>로봇 팔 제작</a:t>
            </a:r>
            <a:r>
              <a:rPr lang="en-US" altLang="ko-KR" sz="3200" dirty="0" smtClean="0">
                <a:latin typeface="HY나무B" pitchFamily="18" charset="-127"/>
                <a:ea typeface="HY나무B" pitchFamily="18" charset="-127"/>
              </a:rPr>
              <a:t>(</a:t>
            </a:r>
            <a:r>
              <a:rPr lang="ko-KR" altLang="en-US" sz="3200" dirty="0" err="1" smtClean="0">
                <a:latin typeface="HY나무B" pitchFamily="18" charset="-127"/>
                <a:ea typeface="HY나무B" pitchFamily="18" charset="-127"/>
              </a:rPr>
              <a:t>서보모터</a:t>
            </a:r>
            <a:r>
              <a:rPr lang="ko-KR" altLang="en-US" sz="3200" dirty="0" smtClean="0">
                <a:latin typeface="HY나무B" pitchFamily="18" charset="-127"/>
                <a:ea typeface="HY나무B" pitchFamily="18" charset="-127"/>
              </a:rPr>
              <a:t> 결합</a:t>
            </a:r>
            <a:r>
              <a:rPr lang="en-US" altLang="ko-KR" sz="3200" dirty="0" smtClean="0">
                <a:latin typeface="HY나무B" pitchFamily="18" charset="-127"/>
                <a:ea typeface="HY나무B" pitchFamily="18" charset="-127"/>
              </a:rPr>
              <a:t>, </a:t>
            </a:r>
            <a:r>
              <a:rPr lang="ko-KR" altLang="en-US" sz="3200" dirty="0" smtClean="0">
                <a:latin typeface="HY나무B" pitchFamily="18" charset="-127"/>
                <a:ea typeface="HY나무B" pitchFamily="18" charset="-127"/>
              </a:rPr>
              <a:t>회로설계</a:t>
            </a:r>
            <a:r>
              <a:rPr lang="en-US" altLang="ko-KR" sz="3200" dirty="0" smtClean="0">
                <a:latin typeface="HY나무B" pitchFamily="18" charset="-127"/>
                <a:ea typeface="HY나무B" pitchFamily="18" charset="-127"/>
              </a:rPr>
              <a:t>)</a:t>
            </a:r>
            <a:br>
              <a:rPr lang="en-US" altLang="ko-KR" sz="3200" dirty="0" smtClean="0">
                <a:latin typeface="HY나무B" pitchFamily="18" charset="-127"/>
                <a:ea typeface="HY나무B" pitchFamily="18" charset="-127"/>
              </a:rPr>
            </a:br>
            <a:r>
              <a:rPr lang="ko-KR" altLang="en-US" sz="2000" dirty="0" smtClean="0">
                <a:latin typeface="HY나무B" pitchFamily="18" charset="-127"/>
                <a:ea typeface="HY나무B" pitchFamily="18" charset="-127"/>
              </a:rPr>
              <a:t>첫 번째로 </a:t>
            </a:r>
            <a:r>
              <a:rPr lang="en-US" altLang="ko-KR" sz="2000" dirty="0" smtClean="0">
                <a:latin typeface="HY나무B" pitchFamily="18" charset="-127"/>
                <a:ea typeface="HY나무B" pitchFamily="18" charset="-127"/>
              </a:rPr>
              <a:t/>
            </a:r>
            <a:br>
              <a:rPr lang="en-US" altLang="ko-KR" sz="2000" dirty="0" smtClean="0">
                <a:latin typeface="HY나무B" pitchFamily="18" charset="-127"/>
                <a:ea typeface="HY나무B" pitchFamily="18" charset="-127"/>
              </a:rPr>
            </a:br>
            <a:r>
              <a:rPr lang="ko-KR" altLang="en-US" sz="2000" dirty="0" smtClean="0">
                <a:latin typeface="HY나무B" pitchFamily="18" charset="-127"/>
                <a:ea typeface="HY나무B" pitchFamily="18" charset="-127"/>
              </a:rPr>
              <a:t>로봇 팔 키트를 구매하여 제작 순서도를  보며 여섯 개의 </a:t>
            </a:r>
            <a:r>
              <a:rPr lang="ko-KR" altLang="en-US" sz="2000" dirty="0" err="1" smtClean="0">
                <a:latin typeface="HY나무B" pitchFamily="18" charset="-127"/>
                <a:ea typeface="HY나무B" pitchFamily="18" charset="-127"/>
              </a:rPr>
              <a:t>서보모터를</a:t>
            </a:r>
            <a:r>
              <a:rPr lang="ko-KR" altLang="en-US" sz="2000" dirty="0" smtClean="0">
                <a:latin typeface="HY나무B" pitchFamily="18" charset="-127"/>
                <a:ea typeface="HY나무B" pitchFamily="18" charset="-127"/>
              </a:rPr>
              <a:t> 결합 하여 여러 개의 </a:t>
            </a:r>
            <a:r>
              <a:rPr lang="en-US" altLang="ko-KR" sz="2000" dirty="0" smtClean="0">
                <a:latin typeface="HY나무B" pitchFamily="18" charset="-127"/>
                <a:ea typeface="HY나무B" pitchFamily="18" charset="-127"/>
              </a:rPr>
              <a:t>multi </a:t>
            </a:r>
            <a:r>
              <a:rPr lang="en-US" altLang="ko-KR" sz="2000" dirty="0" err="1" smtClean="0">
                <a:latin typeface="HY나무B" pitchFamily="18" charset="-127"/>
                <a:ea typeface="HY나무B" pitchFamily="18" charset="-127"/>
              </a:rPr>
              <a:t>funtion</a:t>
            </a:r>
            <a:r>
              <a:rPr lang="en-US" altLang="ko-KR" sz="2000" dirty="0" smtClean="0">
                <a:latin typeface="HY나무B" pitchFamily="18" charset="-127"/>
                <a:ea typeface="HY나무B" pitchFamily="18" charset="-127"/>
              </a:rPr>
              <a:t> bracket</a:t>
            </a:r>
            <a:r>
              <a:rPr lang="ko-KR" altLang="en-US" sz="2000" dirty="0" smtClean="0">
                <a:latin typeface="HY나무B" pitchFamily="18" charset="-127"/>
                <a:ea typeface="HY나무B" pitchFamily="18" charset="-127"/>
              </a:rPr>
              <a:t> 들을 부착시켜 나사와 함께 결합 시켰습니다</a:t>
            </a:r>
            <a:r>
              <a:rPr lang="en-US" altLang="ko-KR" sz="2000" dirty="0" smtClean="0">
                <a:latin typeface="HY나무B" pitchFamily="18" charset="-127"/>
                <a:ea typeface="HY나무B" pitchFamily="18" charset="-127"/>
              </a:rPr>
              <a:t>.</a:t>
            </a:r>
            <a:br>
              <a:rPr lang="en-US" altLang="ko-KR" sz="2000" dirty="0" smtClean="0">
                <a:latin typeface="HY나무B" pitchFamily="18" charset="-127"/>
                <a:ea typeface="HY나무B" pitchFamily="18" charset="-127"/>
              </a:rPr>
            </a:br>
            <a:r>
              <a:rPr lang="ko-KR" altLang="en-US" sz="2000" dirty="0" smtClean="0">
                <a:latin typeface="HY나무B" pitchFamily="18" charset="-127"/>
                <a:ea typeface="HY나무B" pitchFamily="18" charset="-127"/>
              </a:rPr>
              <a:t>제작 후 해야 할 회로 구성과 </a:t>
            </a:r>
            <a:r>
              <a:rPr lang="en-US" altLang="ko-KR" sz="2000" dirty="0" err="1" smtClean="0">
                <a:latin typeface="HY나무B" pitchFamily="18" charset="-127"/>
                <a:ea typeface="HY나무B" pitchFamily="18" charset="-127"/>
              </a:rPr>
              <a:t>Arduino</a:t>
            </a:r>
            <a:r>
              <a:rPr lang="en-US" altLang="ko-KR" sz="2000" dirty="0" smtClean="0">
                <a:latin typeface="HY나무B" pitchFamily="18" charset="-127"/>
                <a:ea typeface="HY나무B" pitchFamily="18" charset="-127"/>
              </a:rPr>
              <a:t> </a:t>
            </a:r>
            <a:r>
              <a:rPr lang="ko-KR" altLang="en-US" sz="2000" dirty="0" smtClean="0">
                <a:latin typeface="HY나무B" pitchFamily="18" charset="-127"/>
                <a:ea typeface="HY나무B" pitchFamily="18" charset="-127"/>
              </a:rPr>
              <a:t>프로그램 들을 </a:t>
            </a:r>
            <a:r>
              <a:rPr lang="ko-KR" altLang="en-US" sz="2000" dirty="0" err="1" smtClean="0">
                <a:latin typeface="HY나무B" pitchFamily="18" charset="-127"/>
                <a:ea typeface="HY나무B" pitchFamily="18" charset="-127"/>
              </a:rPr>
              <a:t>구글에서</a:t>
            </a:r>
            <a:r>
              <a:rPr lang="ko-KR" altLang="en-US" sz="2000" dirty="0" smtClean="0">
                <a:latin typeface="HY나무B" pitchFamily="18" charset="-127"/>
                <a:ea typeface="HY나무B" pitchFamily="18" charset="-127"/>
              </a:rPr>
              <a:t> 참고 하였습니다</a:t>
            </a:r>
            <a:r>
              <a:rPr lang="en-US" altLang="ko-KR" sz="2000" dirty="0" smtClean="0">
                <a:latin typeface="HY나무B" pitchFamily="18" charset="-127"/>
                <a:ea typeface="HY나무B" pitchFamily="18" charset="-127"/>
              </a:rPr>
              <a:t>.</a:t>
            </a:r>
            <a:endParaRPr lang="ko-KR" altLang="en-US" sz="2000" dirty="0">
              <a:latin typeface="HY나무B" pitchFamily="18" charset="-127"/>
              <a:ea typeface="HY나무B" pitchFamily="18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55976" cy="3501008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0"/>
            <a:ext cx="4788024" cy="3501008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>
            <a:off x="1619672" y="2420888"/>
            <a:ext cx="2808312" cy="27454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2339560" y="1628800"/>
            <a:ext cx="5616816" cy="31683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44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1" y="3861048"/>
            <a:ext cx="8054280" cy="1654120"/>
          </a:xfrm>
        </p:spPr>
        <p:txBody>
          <a:bodyPr/>
          <a:lstStyle/>
          <a:p>
            <a:pPr algn="l"/>
            <a:r>
              <a:rPr lang="ko-KR" altLang="en-US" sz="3200" dirty="0" smtClean="0">
                <a:latin typeface="HY나무B" pitchFamily="18" charset="-127"/>
                <a:ea typeface="HY나무B" pitchFamily="18" charset="-127"/>
              </a:rPr>
              <a:t>회로 설계 후 납땜</a:t>
            </a:r>
            <a:r>
              <a:rPr lang="en-US" altLang="ko-KR" sz="3200" dirty="0" smtClean="0">
                <a:latin typeface="HY나무B" pitchFamily="18" charset="-127"/>
                <a:ea typeface="HY나무B" pitchFamily="18" charset="-127"/>
              </a:rPr>
              <a:t/>
            </a:r>
            <a:br>
              <a:rPr lang="en-US" altLang="ko-KR" sz="3200" dirty="0" smtClean="0">
                <a:latin typeface="HY나무B" pitchFamily="18" charset="-127"/>
                <a:ea typeface="HY나무B" pitchFamily="18" charset="-127"/>
              </a:rPr>
            </a:br>
            <a:r>
              <a:rPr lang="ko-KR" altLang="en-US" sz="2000" dirty="0" err="1" smtClean="0">
                <a:latin typeface="HY나무B" pitchFamily="18" charset="-127"/>
                <a:ea typeface="HY나무B" pitchFamily="18" charset="-127"/>
              </a:rPr>
              <a:t>두번째</a:t>
            </a:r>
            <a:r>
              <a:rPr lang="ko-KR" altLang="en-US" sz="2000" dirty="0" smtClean="0">
                <a:latin typeface="HY나무B" pitchFamily="18" charset="-127"/>
                <a:ea typeface="HY나무B" pitchFamily="18" charset="-127"/>
              </a:rPr>
              <a:t> 로 </a:t>
            </a:r>
            <a:r>
              <a:rPr lang="en-US" altLang="ko-KR" sz="2000" dirty="0" smtClean="0">
                <a:latin typeface="HY나무B" pitchFamily="18" charset="-127"/>
                <a:ea typeface="HY나무B" pitchFamily="18" charset="-127"/>
              </a:rPr>
              <a:t/>
            </a:r>
            <a:br>
              <a:rPr lang="en-US" altLang="ko-KR" sz="2000" dirty="0" smtClean="0">
                <a:latin typeface="HY나무B" pitchFamily="18" charset="-127"/>
                <a:ea typeface="HY나무B" pitchFamily="18" charset="-127"/>
              </a:rPr>
            </a:br>
            <a:r>
              <a:rPr lang="ko-KR" altLang="en-US" sz="2000" dirty="0" smtClean="0">
                <a:latin typeface="HY나무B" pitchFamily="18" charset="-127"/>
                <a:ea typeface="HY나무B" pitchFamily="18" charset="-127"/>
              </a:rPr>
              <a:t>설계한 회로도로  기판에 가변저항 </a:t>
            </a:r>
            <a:r>
              <a:rPr lang="en-US" altLang="ko-KR" sz="2000" dirty="0" smtClean="0">
                <a:latin typeface="HY나무B" pitchFamily="18" charset="-127"/>
                <a:ea typeface="HY나무B" pitchFamily="18" charset="-127"/>
              </a:rPr>
              <a:t>6</a:t>
            </a:r>
            <a:r>
              <a:rPr lang="ko-KR" altLang="en-US" sz="2000" dirty="0" smtClean="0">
                <a:latin typeface="HY나무B" pitchFamily="18" charset="-127"/>
                <a:ea typeface="HY나무B" pitchFamily="18" charset="-127"/>
              </a:rPr>
              <a:t>개를 </a:t>
            </a:r>
            <a:r>
              <a:rPr lang="en-US" altLang="ko-KR" sz="2000" dirty="0" smtClean="0">
                <a:latin typeface="HY나무B" pitchFamily="18" charset="-127"/>
                <a:ea typeface="HY나무B" pitchFamily="18" charset="-127"/>
              </a:rPr>
              <a:t/>
            </a:r>
            <a:br>
              <a:rPr lang="en-US" altLang="ko-KR" sz="2000" dirty="0" smtClean="0">
                <a:latin typeface="HY나무B" pitchFamily="18" charset="-127"/>
                <a:ea typeface="HY나무B" pitchFamily="18" charset="-127"/>
              </a:rPr>
            </a:br>
            <a:r>
              <a:rPr lang="en-US" altLang="ko-KR" sz="2000" dirty="0" smtClean="0">
                <a:latin typeface="HY나무B" pitchFamily="18" charset="-127"/>
                <a:ea typeface="HY나무B" pitchFamily="18" charset="-127"/>
              </a:rPr>
              <a:t>5V ground </a:t>
            </a:r>
            <a:r>
              <a:rPr lang="ko-KR" altLang="en-US" sz="2000" dirty="0" smtClean="0">
                <a:latin typeface="HY나무B" pitchFamily="18" charset="-127"/>
                <a:ea typeface="HY나무B" pitchFamily="18" charset="-127"/>
              </a:rPr>
              <a:t>출력전압 부분을 각자 연결 납땜을 하였고</a:t>
            </a:r>
            <a:r>
              <a:rPr lang="en-US" altLang="ko-KR" sz="2000" dirty="0" smtClean="0">
                <a:latin typeface="HY나무B" pitchFamily="18" charset="-127"/>
                <a:ea typeface="HY나무B" pitchFamily="18" charset="-127"/>
              </a:rPr>
              <a:t/>
            </a:r>
            <a:br>
              <a:rPr lang="en-US" altLang="ko-KR" sz="2000" dirty="0" smtClean="0">
                <a:latin typeface="HY나무B" pitchFamily="18" charset="-127"/>
                <a:ea typeface="HY나무B" pitchFamily="18" charset="-127"/>
              </a:rPr>
            </a:br>
            <a:r>
              <a:rPr lang="en-US" altLang="ko-KR" sz="2000" dirty="0" smtClean="0">
                <a:latin typeface="HY나무B" pitchFamily="18" charset="-127"/>
                <a:ea typeface="HY나무B" pitchFamily="18" charset="-127"/>
              </a:rPr>
              <a:t>6</a:t>
            </a:r>
            <a:r>
              <a:rPr lang="ko-KR" altLang="en-US" sz="2000" dirty="0" smtClean="0">
                <a:latin typeface="HY나무B" pitchFamily="18" charset="-127"/>
                <a:ea typeface="HY나무B" pitchFamily="18" charset="-127"/>
              </a:rPr>
              <a:t>개의 가변저항을 쓰는 이유는 </a:t>
            </a:r>
            <a:r>
              <a:rPr lang="en-US" altLang="ko-KR" sz="2000" dirty="0" smtClean="0">
                <a:latin typeface="HY나무B" pitchFamily="18" charset="-127"/>
                <a:ea typeface="HY나무B" pitchFamily="18" charset="-127"/>
              </a:rPr>
              <a:t>6</a:t>
            </a:r>
            <a:r>
              <a:rPr lang="ko-KR" altLang="en-US" sz="2000" dirty="0" smtClean="0">
                <a:latin typeface="HY나무B" pitchFamily="18" charset="-127"/>
                <a:ea typeface="HY나무B" pitchFamily="18" charset="-127"/>
              </a:rPr>
              <a:t>개의 </a:t>
            </a:r>
            <a:r>
              <a:rPr lang="ko-KR" altLang="en-US" sz="2000" dirty="0" err="1" smtClean="0">
                <a:latin typeface="HY나무B" pitchFamily="18" charset="-127"/>
                <a:ea typeface="HY나무B" pitchFamily="18" charset="-127"/>
              </a:rPr>
              <a:t>서보모터를</a:t>
            </a:r>
            <a:r>
              <a:rPr lang="ko-KR" altLang="en-US" sz="2000" dirty="0" smtClean="0">
                <a:latin typeface="HY나무B" pitchFamily="18" charset="-127"/>
                <a:ea typeface="HY나무B" pitchFamily="18" charset="-127"/>
              </a:rPr>
              <a:t> </a:t>
            </a:r>
            <a:r>
              <a:rPr lang="en-US" altLang="ko-KR" sz="2000" dirty="0" smtClean="0">
                <a:latin typeface="HY나무B" pitchFamily="18" charset="-127"/>
                <a:ea typeface="HY나무B" pitchFamily="18" charset="-127"/>
              </a:rPr>
              <a:t>0</a:t>
            </a:r>
            <a:r>
              <a:rPr lang="ko-KR" altLang="en-US" sz="2000" dirty="0" smtClean="0">
                <a:latin typeface="HY나무B" pitchFamily="18" charset="-127"/>
                <a:ea typeface="HY나무B" pitchFamily="18" charset="-127"/>
              </a:rPr>
              <a:t>도</a:t>
            </a:r>
            <a:r>
              <a:rPr lang="en-US" altLang="ko-KR" sz="2000" dirty="0" smtClean="0">
                <a:latin typeface="HY나무B" pitchFamily="18" charset="-127"/>
                <a:ea typeface="HY나무B" pitchFamily="18" charset="-127"/>
              </a:rPr>
              <a:t>~180</a:t>
            </a:r>
            <a:r>
              <a:rPr lang="ko-KR" altLang="en-US" sz="2000" dirty="0" smtClean="0">
                <a:latin typeface="HY나무B" pitchFamily="18" charset="-127"/>
                <a:ea typeface="HY나무B" pitchFamily="18" charset="-127"/>
              </a:rPr>
              <a:t>도</a:t>
            </a:r>
            <a:r>
              <a:rPr lang="en-US" altLang="ko-KR" sz="2000" dirty="0" smtClean="0">
                <a:latin typeface="HY나무B" pitchFamily="18" charset="-127"/>
                <a:ea typeface="HY나무B" pitchFamily="18" charset="-127"/>
              </a:rPr>
              <a:t/>
            </a:r>
            <a:br>
              <a:rPr lang="en-US" altLang="ko-KR" sz="2000" dirty="0" smtClean="0">
                <a:latin typeface="HY나무B" pitchFamily="18" charset="-127"/>
                <a:ea typeface="HY나무B" pitchFamily="18" charset="-127"/>
              </a:rPr>
            </a:br>
            <a:r>
              <a:rPr lang="ko-KR" altLang="en-US" sz="2000" dirty="0" smtClean="0">
                <a:latin typeface="HY나무B" pitchFamily="18" charset="-127"/>
                <a:ea typeface="HY나무B" pitchFamily="18" charset="-127"/>
              </a:rPr>
              <a:t>까지 작동 시켜 로봇 팔과 유사한 작동을 위해서 입니다</a:t>
            </a:r>
            <a:r>
              <a:rPr lang="en-US" altLang="ko-KR" sz="2000" dirty="0" smtClean="0">
                <a:latin typeface="HY강M" pitchFamily="18" charset="-127"/>
                <a:ea typeface="HY강M" pitchFamily="18" charset="-127"/>
              </a:rPr>
              <a:t>. </a:t>
            </a:r>
            <a:endParaRPr lang="ko-KR" altLang="en-US" dirty="0">
              <a:latin typeface="HY강M" pitchFamily="18" charset="-127"/>
              <a:ea typeface="HY강M" pitchFamily="18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75190" y="-351776"/>
            <a:ext cx="3709635" cy="4427984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9492" y="-499492"/>
            <a:ext cx="3717032" cy="47160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3861048"/>
            <a:ext cx="1619672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9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09120"/>
          </a:xfrm>
        </p:spPr>
      </p:pic>
      <p:sp>
        <p:nvSpPr>
          <p:cNvPr id="5" name="TextBox 4"/>
          <p:cNvSpPr txBox="1"/>
          <p:nvPr/>
        </p:nvSpPr>
        <p:spPr>
          <a:xfrm>
            <a:off x="323528" y="4797152"/>
            <a:ext cx="83529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accent6"/>
                </a:solidFill>
              </a:rPr>
              <a:t>*</a:t>
            </a:r>
            <a:r>
              <a:rPr lang="ko-KR" altLang="en-US" sz="2800" dirty="0" err="1" smtClean="0">
                <a:latin typeface="HY나무B" pitchFamily="18" charset="-127"/>
                <a:ea typeface="HY나무B" pitchFamily="18" charset="-127"/>
              </a:rPr>
              <a:t>세번째</a:t>
            </a:r>
            <a:r>
              <a:rPr lang="ko-KR" altLang="en-US" sz="2800" dirty="0" smtClean="0">
                <a:latin typeface="HY나무B" pitchFamily="18" charset="-127"/>
                <a:ea typeface="HY나무B" pitchFamily="18" charset="-127"/>
              </a:rPr>
              <a:t> 로 </a:t>
            </a:r>
            <a:r>
              <a:rPr lang="en-US" altLang="ko-KR" sz="2800" dirty="0" err="1" smtClean="0">
                <a:latin typeface="HY나무B" pitchFamily="18" charset="-127"/>
                <a:ea typeface="HY나무B" pitchFamily="18" charset="-127"/>
              </a:rPr>
              <a:t>Arduino</a:t>
            </a:r>
            <a:r>
              <a:rPr lang="ko-KR" altLang="en-US" sz="2800" dirty="0" smtClean="0">
                <a:latin typeface="HY나무B" pitchFamily="18" charset="-127"/>
                <a:ea typeface="HY나무B" pitchFamily="18" charset="-127"/>
              </a:rPr>
              <a:t>를 이용한  로봇 팔 동작</a:t>
            </a:r>
            <a:endParaRPr lang="en-US" altLang="ko-KR" sz="2800" dirty="0" smtClean="0">
              <a:latin typeface="HY나무B" pitchFamily="18" charset="-127"/>
              <a:ea typeface="HY나무B" pitchFamily="18" charset="-127"/>
            </a:endParaRPr>
          </a:p>
          <a:p>
            <a:r>
              <a:rPr lang="en-US" altLang="ko-KR" dirty="0" smtClean="0">
                <a:latin typeface="HY나무B" pitchFamily="18" charset="-127"/>
                <a:ea typeface="HY나무B" pitchFamily="18" charset="-127"/>
              </a:rPr>
              <a:t>1.</a:t>
            </a:r>
            <a:r>
              <a:rPr lang="ko-KR" altLang="en-US" dirty="0" err="1" smtClean="0">
                <a:latin typeface="HY나무B" pitchFamily="18" charset="-127"/>
                <a:ea typeface="HY나무B" pitchFamily="18" charset="-127"/>
              </a:rPr>
              <a:t>서보모터</a:t>
            </a:r>
            <a:r>
              <a:rPr lang="ko-KR" altLang="en-US" dirty="0" smtClean="0">
                <a:latin typeface="HY나무B" pitchFamily="18" charset="-127"/>
                <a:ea typeface="HY나무B" pitchFamily="18" charset="-127"/>
              </a:rPr>
              <a:t> </a:t>
            </a:r>
            <a:r>
              <a:rPr lang="en-US" altLang="ko-KR" dirty="0" smtClean="0">
                <a:latin typeface="HY나무B" pitchFamily="18" charset="-127"/>
                <a:ea typeface="HY나무B" pitchFamily="18" charset="-127"/>
              </a:rPr>
              <a:t>6</a:t>
            </a:r>
            <a:r>
              <a:rPr lang="ko-KR" altLang="en-US" dirty="0" smtClean="0">
                <a:latin typeface="HY나무B" pitchFamily="18" charset="-127"/>
                <a:ea typeface="HY나무B" pitchFamily="18" charset="-127"/>
              </a:rPr>
              <a:t>개를 제어 할 수 있도록 입력 </a:t>
            </a:r>
            <a:endParaRPr lang="en-US" altLang="ko-KR" dirty="0" smtClean="0">
              <a:latin typeface="HY나무B" pitchFamily="18" charset="-127"/>
              <a:ea typeface="HY나무B" pitchFamily="18" charset="-127"/>
            </a:endParaRPr>
          </a:p>
          <a:p>
            <a:r>
              <a:rPr lang="en-US" altLang="ko-KR" dirty="0" smtClean="0">
                <a:latin typeface="HY나무B" pitchFamily="18" charset="-127"/>
                <a:ea typeface="HY나무B" pitchFamily="18" charset="-127"/>
              </a:rPr>
              <a:t>2. </a:t>
            </a:r>
            <a:r>
              <a:rPr lang="en-US" altLang="ko-KR" dirty="0" err="1" smtClean="0">
                <a:latin typeface="HY나무B" pitchFamily="18" charset="-127"/>
                <a:ea typeface="HY나무B" pitchFamily="18" charset="-127"/>
              </a:rPr>
              <a:t>Arduino</a:t>
            </a:r>
            <a:r>
              <a:rPr lang="ko-KR" altLang="en-US" dirty="0" smtClean="0">
                <a:latin typeface="HY나무B" pitchFamily="18" charset="-127"/>
                <a:ea typeface="HY나무B" pitchFamily="18" charset="-127"/>
              </a:rPr>
              <a:t>에 있는 포트 핀을 </a:t>
            </a:r>
            <a:r>
              <a:rPr lang="en-US" altLang="ko-KR" dirty="0" smtClean="0">
                <a:latin typeface="HY나무B" pitchFamily="18" charset="-127"/>
                <a:ea typeface="HY나무B" pitchFamily="18" charset="-127"/>
              </a:rPr>
              <a:t>0~5</a:t>
            </a:r>
            <a:r>
              <a:rPr lang="ko-KR" altLang="en-US" dirty="0" smtClean="0">
                <a:latin typeface="HY나무B" pitchFamily="18" charset="-127"/>
                <a:ea typeface="HY나무B" pitchFamily="18" charset="-127"/>
              </a:rPr>
              <a:t>번 사용</a:t>
            </a:r>
            <a:endParaRPr lang="en-US" altLang="ko-KR" dirty="0" smtClean="0">
              <a:latin typeface="HY나무B" pitchFamily="18" charset="-127"/>
              <a:ea typeface="HY나무B" pitchFamily="18" charset="-127"/>
            </a:endParaRPr>
          </a:p>
          <a:p>
            <a:r>
              <a:rPr lang="en-US" altLang="ko-KR" dirty="0" smtClean="0">
                <a:latin typeface="HY나무B" pitchFamily="18" charset="-127"/>
                <a:ea typeface="HY나무B" pitchFamily="18" charset="-127"/>
              </a:rPr>
              <a:t>3.Aruduino</a:t>
            </a:r>
            <a:r>
              <a:rPr lang="ko-KR" altLang="en-US" dirty="0" smtClean="0">
                <a:latin typeface="HY나무B" pitchFamily="18" charset="-127"/>
                <a:ea typeface="HY나무B" pitchFamily="18" charset="-127"/>
              </a:rPr>
              <a:t> 코딩 프로그램을 이용하여 가변저항으로 </a:t>
            </a:r>
            <a:r>
              <a:rPr lang="en-US" altLang="ko-KR" dirty="0" smtClean="0">
                <a:latin typeface="HY나무B" pitchFamily="18" charset="-127"/>
                <a:ea typeface="HY나무B" pitchFamily="18" charset="-127"/>
              </a:rPr>
              <a:t>0~180</a:t>
            </a:r>
            <a:r>
              <a:rPr lang="ko-KR" altLang="en-US" dirty="0" smtClean="0">
                <a:latin typeface="HY나무B" pitchFamily="18" charset="-127"/>
                <a:ea typeface="HY나무B" pitchFamily="18" charset="-127"/>
              </a:rPr>
              <a:t>도 범위에 동작을 주고</a:t>
            </a:r>
            <a:endParaRPr lang="ko-KR" altLang="en-US" dirty="0">
              <a:latin typeface="HY나무B" pitchFamily="18" charset="-127"/>
              <a:ea typeface="HY나무B" pitchFamily="18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4499992" y="3645024"/>
            <a:ext cx="1584176" cy="22322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755576" y="1124744"/>
            <a:ext cx="1656184" cy="42110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755576" y="1844824"/>
            <a:ext cx="2880320" cy="37679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22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4365104"/>
            <a:ext cx="8496944" cy="1656184"/>
          </a:xfrm>
        </p:spPr>
        <p:txBody>
          <a:bodyPr/>
          <a:lstStyle/>
          <a:p>
            <a:pPr algn="l"/>
            <a:r>
              <a:rPr lang="en-US" altLang="ko-KR" sz="3200" dirty="0" smtClean="0"/>
              <a:t>3D Printer</a:t>
            </a:r>
            <a:r>
              <a:rPr lang="ko-KR" altLang="en-US" sz="3200" dirty="0" smtClean="0"/>
              <a:t>로 가변저항 기판 케이스 제작</a:t>
            </a:r>
            <a:r>
              <a:rPr lang="en-US" altLang="ko-KR" sz="3200" dirty="0" smtClean="0"/>
              <a:t/>
            </a:r>
            <a:br>
              <a:rPr lang="en-US" altLang="ko-KR" sz="3200" dirty="0" smtClean="0"/>
            </a:br>
            <a:r>
              <a:rPr lang="en-US" altLang="ko-KR" sz="2000" dirty="0" smtClean="0"/>
              <a:t>*</a:t>
            </a:r>
            <a:r>
              <a:rPr lang="ko-KR" altLang="en-US" sz="2000" dirty="0" smtClean="0"/>
              <a:t>방</a:t>
            </a:r>
            <a:r>
              <a:rPr lang="ko-KR" altLang="en-US" sz="1800" dirty="0" smtClean="0"/>
              <a:t>학 때  교육받은 </a:t>
            </a:r>
            <a:r>
              <a:rPr lang="en-US" altLang="ko-KR" sz="1800" dirty="0" smtClean="0"/>
              <a:t>Fusion 360</a:t>
            </a:r>
            <a:r>
              <a:rPr lang="ko-KR" altLang="en-US" sz="1800" dirty="0" smtClean="0"/>
              <a:t>을 이용하여 가변저항의 치수와 기판 가로 세로 치수를 일일이 재어 케이스 디자인 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*3D Printer </a:t>
            </a:r>
            <a:r>
              <a:rPr lang="ko-KR" altLang="en-US" sz="1800" dirty="0" smtClean="0"/>
              <a:t>출력 시간 약</a:t>
            </a:r>
            <a:r>
              <a:rPr lang="en-US" altLang="ko-KR" sz="1800" dirty="0"/>
              <a:t> </a:t>
            </a:r>
            <a:r>
              <a:rPr lang="en-US" altLang="ko-KR" sz="1800" dirty="0" smtClean="0"/>
              <a:t>14</a:t>
            </a:r>
            <a:r>
              <a:rPr lang="ko-KR" altLang="en-US" sz="1800" dirty="0" smtClean="0"/>
              <a:t>시간</a:t>
            </a:r>
            <a:endParaRPr lang="ko-KR" altLang="en-US" sz="18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25451" y="-2425453"/>
            <a:ext cx="4293096" cy="9144002"/>
          </a:xfrm>
        </p:spPr>
      </p:pic>
    </p:spTree>
    <p:extLst>
      <p:ext uri="{BB962C8B-B14F-4D97-AF65-F5344CB8AC3E}">
        <p14:creationId xmlns:p14="http://schemas.microsoft.com/office/powerpoint/2010/main" val="20107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9632" y="188640"/>
            <a:ext cx="6512511" cy="1143000"/>
          </a:xfrm>
        </p:spPr>
        <p:txBody>
          <a:bodyPr/>
          <a:lstStyle/>
          <a:p>
            <a:pPr algn="l"/>
            <a:r>
              <a:rPr lang="ko-KR" altLang="en-US" sz="4000" dirty="0" smtClean="0"/>
              <a:t>로봇 팔 완성 후 작동 영상</a:t>
            </a:r>
            <a:endParaRPr lang="ko-KR" altLang="en-US" sz="4000" dirty="0"/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5108816"/>
              </p:ext>
            </p:extLst>
          </p:nvPr>
        </p:nvGraphicFramePr>
        <p:xfrm>
          <a:off x="2771800" y="5867835"/>
          <a:ext cx="4073525" cy="702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포장기 셸 개체" showAsIcon="1" r:id="rId5" imgW="4073400" imgH="686880" progId="Package">
                  <p:embed/>
                </p:oleObj>
              </mc:Choice>
              <mc:Fallback>
                <p:oleObj name="포장기 셸 개체" showAsIcon="1" r:id="rId5" imgW="4073400" imgH="6868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71800" y="5867835"/>
                        <a:ext cx="4073525" cy="7029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OzNmVGVBuMo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5576" y="1124744"/>
            <a:ext cx="8064896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5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43608" y="332656"/>
            <a:ext cx="6512511" cy="1143000"/>
          </a:xfrm>
        </p:spPr>
        <p:txBody>
          <a:bodyPr/>
          <a:lstStyle/>
          <a:p>
            <a:pPr algn="l"/>
            <a:r>
              <a:rPr lang="en-US" altLang="ko-KR" sz="2800" dirty="0" smtClean="0"/>
              <a:t>3D printing</a:t>
            </a:r>
            <a:r>
              <a:rPr lang="ko-KR" altLang="en-US" sz="2800" dirty="0" smtClean="0"/>
              <a:t>과 </a:t>
            </a:r>
            <a:r>
              <a:rPr lang="en-US" altLang="ko-KR" sz="2800" dirty="0" err="1" smtClean="0"/>
              <a:t>Arduino</a:t>
            </a:r>
            <a:r>
              <a:rPr lang="en-US" altLang="ko-KR" sz="2800" dirty="0" smtClean="0"/>
              <a:t>, </a:t>
            </a:r>
            <a:r>
              <a:rPr lang="ko-KR" altLang="en-US" sz="2800" dirty="0" err="1" smtClean="0"/>
              <a:t>서보모터를</a:t>
            </a:r>
            <a:r>
              <a:rPr lang="ko-KR" altLang="en-US" sz="2800" dirty="0" smtClean="0"/>
              <a:t> 이용한 로봇 팔 제작 참가 경력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ko-KR" altLang="en-US" sz="20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2936"/>
            <a:ext cx="2843808" cy="4005064"/>
          </a:xfrm>
        </p:spPr>
      </p:pic>
      <p:sp>
        <p:nvSpPr>
          <p:cNvPr id="5" name="TextBox 4"/>
          <p:cNvSpPr txBox="1"/>
          <p:nvPr/>
        </p:nvSpPr>
        <p:spPr>
          <a:xfrm>
            <a:off x="1115616" y="1700808"/>
            <a:ext cx="6408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2018.9/13~14 1</a:t>
            </a:r>
            <a:r>
              <a:rPr lang="ko-KR" altLang="en-US" dirty="0" smtClean="0"/>
              <a:t>팀</a:t>
            </a:r>
            <a:r>
              <a:rPr lang="en-US" altLang="ko-KR" dirty="0" smtClean="0"/>
              <a:t>1</a:t>
            </a:r>
            <a:r>
              <a:rPr lang="ko-KR" altLang="en-US" dirty="0" smtClean="0"/>
              <a:t>창의융합 프로젝트 경진대회 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금상 수상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2018.10/25~26 </a:t>
            </a:r>
            <a:r>
              <a:rPr lang="ko-KR" altLang="en-US" dirty="0" err="1" smtClean="0"/>
              <a:t>캡스톤</a:t>
            </a:r>
            <a:r>
              <a:rPr lang="ko-KR" altLang="en-US" dirty="0" smtClean="0"/>
              <a:t> 디자인 경진대회 </a:t>
            </a:r>
            <a:endParaRPr lang="ko-KR" altLang="en-US" dirty="0"/>
          </a:p>
        </p:txBody>
      </p:sp>
      <p:pic>
        <p:nvPicPr>
          <p:cNvPr id="3074" name="Picture 2" descr="C:\Users\Administrator\Desktop\새 폴더\KakaoTalk_Moim_72MRWCDBmvZ77yYdxXzQGfHmaCZPI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52936"/>
            <a:ext cx="2808312" cy="400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dministrator\Desktop\새 폴더\KakaoTalk_Moim_72MRWCDBmvZ77yYdxXzQGfHmaCU3F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852936"/>
            <a:ext cx="3419872" cy="400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75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31640" y="2132856"/>
            <a:ext cx="6512511" cy="1143000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</a:rPr>
              <a:t>끝</a:t>
            </a:r>
            <a:r>
              <a:rPr lang="en-US" altLang="ko-KR" smtClean="0">
                <a:solidFill>
                  <a:schemeClr val="bg2">
                    <a:lumMod val="10000"/>
                  </a:schemeClr>
                </a:solidFill>
              </a:rPr>
              <a:t>!</a:t>
            </a:r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71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류">
  <a:themeElements>
    <a:clrScheme name="기류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기류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기류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152</TotalTime>
  <Words>189</Words>
  <Application>Microsoft Office PowerPoint</Application>
  <PresentationFormat>화면 슬라이드 쇼(4:3)</PresentationFormat>
  <Paragraphs>39</Paragraphs>
  <Slides>9</Slides>
  <Notes>0</Notes>
  <HiddenSlides>0</HiddenSlides>
  <MMClips>1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1" baseType="lpstr">
      <vt:lpstr>기류</vt:lpstr>
      <vt:lpstr>패키지</vt:lpstr>
      <vt:lpstr>3D Printer와 Aruduino, 서보모터를  이용한  로봇  팔  제작</vt:lpstr>
      <vt:lpstr>PowerPoint 프레젠테이션</vt:lpstr>
      <vt:lpstr>로봇 팔 제작(서보모터 결합, 회로설계) 첫 번째로  로봇 팔 키트를 구매하여 제작 순서도를  보며 여섯 개의 서보모터를 결합 하여 여러 개의 multi funtion bracket 들을 부착시켜 나사와 함께 결합 시켰습니다. 제작 후 해야 할 회로 구성과 Arduino 프로그램 들을 구글에서 참고 하였습니다.</vt:lpstr>
      <vt:lpstr>회로 설계 후 납땜 두번째 로  설계한 회로도로  기판에 가변저항 6개를  5V ground 출력전압 부분을 각자 연결 납땜을 하였고 6개의 가변저항을 쓰는 이유는 6개의 서보모터를 0도~180도 까지 작동 시켜 로봇 팔과 유사한 작동을 위해서 입니다. </vt:lpstr>
      <vt:lpstr>PowerPoint 프레젠테이션</vt:lpstr>
      <vt:lpstr>3D Printer로 가변저항 기판 케이스 제작 *방학 때  교육받은 Fusion 360을 이용하여 가변저항의 치수와 기판 가로 세로 치수를 일일이 재어 케이스 디자인   *3D Printer 출력 시간 약 14시간</vt:lpstr>
      <vt:lpstr>로봇 팔 완성 후 작동 영상</vt:lpstr>
      <vt:lpstr>3D printing과 Arduino, 서보모터를 이용한 로봇 팔 제작 참가 경력   </vt:lpstr>
      <vt:lpstr>끝!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27</cp:revision>
  <dcterms:created xsi:type="dcterms:W3CDTF">2018-10-31T07:59:26Z</dcterms:created>
  <dcterms:modified xsi:type="dcterms:W3CDTF">2018-10-31T10:33:04Z</dcterms:modified>
</cp:coreProperties>
</file>